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354" r:id="rId2"/>
    <p:sldId id="355" r:id="rId3"/>
    <p:sldId id="356" r:id="rId4"/>
    <p:sldId id="357" r:id="rId5"/>
    <p:sldId id="358" r:id="rId6"/>
    <p:sldId id="359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DFBC25-0714-4078-AF32-3E66DD8C76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E50AC9-90C0-4EFB-AE1F-DA4C294A06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4/24/2022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DCBED0-44EC-4C2A-8712-C7D2495201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F2311-5248-44F2-BD4F-7516D6F797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2B26E38-4DE0-4A01-AD3E-CD58ABD8AB5B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07130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(20)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4/24/2022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4E7D5A3-E690-4158-953A-71834E503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6371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44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97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42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74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15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16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76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21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49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41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18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48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07152"/>
            <a:ext cx="7772400" cy="3631763"/>
          </a:xfrm>
          <a:solidFill>
            <a:schemeClr val="bg1">
              <a:alpha val="3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April 24,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4782" y="152400"/>
            <a:ext cx="8314441" cy="5479833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/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/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/>
              <a:t>PEACE</a:t>
            </a:r>
            <a:r>
              <a:rPr lang="en-US" altLang="en-US" sz="2800" i="1" dirty="0"/>
              <a:t> </a:t>
            </a:r>
          </a:p>
          <a:p>
            <a:pPr>
              <a:lnSpc>
                <a:spcPct val="80000"/>
              </a:lnSpc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3 He restoreth my soul:</a:t>
            </a:r>
            <a:r>
              <a:rPr lang="en-US" altLang="en-US" sz="2800" b="1" i="1" dirty="0"/>
              <a:t> LIFE</a:t>
            </a:r>
            <a:r>
              <a:rPr lang="en-US" altLang="en-US" sz="2800" i="1" dirty="0"/>
              <a:t> he leadeth me in the paths of righteousness for his name’s sake. </a:t>
            </a:r>
            <a:r>
              <a:rPr lang="en-US" altLang="en-US" sz="2800" b="1" i="1" dirty="0"/>
              <a:t>LEADERSHIP</a:t>
            </a:r>
          </a:p>
          <a:p>
            <a:pPr>
              <a:lnSpc>
                <a:spcPct val="80000"/>
              </a:lnSpc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4 Yea, though I walk through the valley of the shadow of death, </a:t>
            </a:r>
            <a:r>
              <a:rPr lang="en-US" altLang="en-US" sz="2800" b="1" i="1" dirty="0"/>
              <a:t>CONFIDENCE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8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32656B1-F88F-4153-A194-207028FDC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90435"/>
            <a:ext cx="8915400" cy="120032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Confidence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Yea, though I walk through the valley of the shadow of death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24BC75A-CC16-4944-8E89-53B33E677A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903" y="1981200"/>
            <a:ext cx="8915400" cy="4308359"/>
          </a:xfrm>
        </p:spPr>
        <p:txBody>
          <a:bodyPr>
            <a:spAutoFit/>
          </a:bodyPr>
          <a:lstStyle/>
          <a:p>
            <a:r>
              <a:rPr lang="en-US" altLang="en-US" dirty="0"/>
              <a:t>The walk is the walk all men must take.</a:t>
            </a:r>
            <a:br>
              <a:rPr lang="en-US" altLang="en-US" dirty="0"/>
            </a:br>
            <a:r>
              <a:rPr lang="en-US" altLang="en-US" b="1" dirty="0"/>
              <a:t>Hebrews 9:27; Ecclesiastes 9:5</a:t>
            </a:r>
          </a:p>
          <a:p>
            <a:r>
              <a:rPr lang="en-US" altLang="en-US" dirty="0"/>
              <a:t>Such confidence is born of hope. </a:t>
            </a:r>
            <a:r>
              <a:rPr lang="en-US" altLang="en-US" b="1" dirty="0"/>
              <a:t>Philippians 1:23; </a:t>
            </a:r>
            <a:br>
              <a:rPr lang="en-US" altLang="en-US" b="1" dirty="0"/>
            </a:br>
            <a:r>
              <a:rPr lang="en-US" altLang="en-US" b="1" dirty="0"/>
              <a:t>2 Corinthians 5:6, 8</a:t>
            </a:r>
          </a:p>
          <a:p>
            <a:r>
              <a:rPr lang="en-US" altLang="en-US" dirty="0"/>
              <a:t>Such hope should rest on the promises of God.</a:t>
            </a:r>
            <a:br>
              <a:rPr lang="en-US" altLang="en-US" dirty="0"/>
            </a:br>
            <a:r>
              <a:rPr lang="en-US" altLang="en-US" b="1" dirty="0"/>
              <a:t>2 Peter 1:4; Hebrews 10:22-23</a:t>
            </a:r>
          </a:p>
          <a:p>
            <a:r>
              <a:rPr lang="en-US" altLang="en-US" dirty="0"/>
              <a:t>All the fear of death should be removed from us.</a:t>
            </a:r>
            <a:br>
              <a:rPr lang="en-US" altLang="en-US" dirty="0"/>
            </a:br>
            <a:r>
              <a:rPr lang="en-US" altLang="en-US" b="1" dirty="0"/>
              <a:t>Hebrews 2:14-15; Hebrews 13:5-6; cf. Isaiah 43:1-2</a:t>
            </a:r>
          </a:p>
          <a:p>
            <a:pPr lvl="1"/>
            <a:r>
              <a:rPr lang="en-US" altLang="en-US" dirty="0"/>
              <a:t>In Christ, the terror of death gives way to joyful hope.</a:t>
            </a:r>
            <a:br>
              <a:rPr lang="en-US" altLang="en-US" dirty="0"/>
            </a:br>
            <a:r>
              <a:rPr lang="en-US" altLang="en-US" dirty="0"/>
              <a:t> </a:t>
            </a:r>
            <a:r>
              <a:rPr lang="en-US" altLang="en-US" b="1" dirty="0"/>
              <a:t>1 Corinthians 15:54-57; Isaiah 40:27ff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1670F8-2248-4996-8F71-DA5C3E12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5352" y="152400"/>
            <a:ext cx="8342722" cy="5214761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  <a:endParaRPr lang="en-US" altLang="en-US" sz="2800" b="1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4 … I will fear no evil: </a:t>
            </a:r>
            <a:r>
              <a:rPr lang="en-US" altLang="en-US" sz="2800" b="1" i="1" dirty="0"/>
              <a:t>COURAGE.</a:t>
            </a:r>
            <a:br>
              <a:rPr lang="en-US" altLang="en-US" sz="2800" b="1" i="1" dirty="0"/>
            </a:br>
            <a:r>
              <a:rPr lang="en-US" altLang="en-US" sz="2800" i="1" dirty="0"/>
              <a:t>for thou art with me; </a:t>
            </a:r>
            <a:r>
              <a:rPr lang="en-US" altLang="en-US" sz="2800" b="1" i="1" dirty="0"/>
              <a:t>COMPANIONSHIP</a:t>
            </a:r>
            <a:r>
              <a:rPr lang="en-US" altLang="en-US" sz="2800" i="1" dirty="0"/>
              <a:t> thy rod and thy staff they comfort me. </a:t>
            </a:r>
            <a:r>
              <a:rPr lang="en-US" altLang="en-US" sz="2800" b="1" i="1" dirty="0"/>
              <a:t>COMFORT</a:t>
            </a:r>
          </a:p>
          <a:p>
            <a:pPr>
              <a:lnSpc>
                <a:spcPct val="90000"/>
              </a:lnSpc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None/>
            </a:pPr>
            <a:r>
              <a:rPr lang="en-US" altLang="en-US" sz="2800" i="1" dirty="0"/>
              <a:t>5 Thou preparest a table before me in the presence of mine enemies: </a:t>
            </a:r>
            <a:r>
              <a:rPr lang="en-US" altLang="en-US" sz="2800" b="1" i="1" dirty="0"/>
              <a:t>PROVIDENCE</a:t>
            </a:r>
            <a:r>
              <a:rPr lang="en-US" altLang="en-US" sz="2800" i="1" dirty="0"/>
              <a:t> thou anointest my head with oil; </a:t>
            </a:r>
            <a:r>
              <a:rPr lang="en-US" altLang="en-US" sz="2800" b="1" i="1" dirty="0"/>
              <a:t>FAVOR</a:t>
            </a:r>
            <a:r>
              <a:rPr lang="en-US" altLang="en-US" sz="2800" i="1" dirty="0"/>
              <a:t> my cup runneth over. </a:t>
            </a:r>
            <a:r>
              <a:rPr lang="en-US" altLang="en-US" sz="2800" b="1" i="1" dirty="0"/>
              <a:t>JOY</a:t>
            </a:r>
          </a:p>
          <a:p>
            <a:pPr>
              <a:lnSpc>
                <a:spcPct val="90000"/>
              </a:lnSpc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None/>
            </a:pPr>
            <a:r>
              <a:rPr lang="en-US" altLang="en-US" sz="2800" i="1" dirty="0"/>
              <a:t>6 Surely goodness and mercy shall follow me all the days of my life: </a:t>
            </a:r>
            <a:r>
              <a:rPr lang="en-US" altLang="en-US" sz="2800" b="1" i="1" dirty="0"/>
              <a:t>MERCY </a:t>
            </a:r>
            <a:r>
              <a:rPr lang="en-US" altLang="en-US" sz="2800" i="1" dirty="0"/>
              <a:t>and I will dwell in the house of the LORD for ever. </a:t>
            </a:r>
            <a:r>
              <a:rPr lang="en-US" altLang="en-US" sz="2800" b="1" i="1" dirty="0"/>
              <a:t>IMMORTALITY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130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411F8EC-0C1D-4A4E-9F1D-00781596A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Courage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I will fear no evil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78DCA9B-6B16-4244-8080-ACB7C034F1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2822" y="1981200"/>
            <a:ext cx="8839200" cy="2675604"/>
          </a:xfrm>
        </p:spPr>
        <p:txBody>
          <a:bodyPr>
            <a:spAutoFit/>
          </a:bodyPr>
          <a:lstStyle/>
          <a:p>
            <a:r>
              <a:rPr lang="en-US" altLang="en-US" dirty="0"/>
              <a:t>David had shown courage all of his life.</a:t>
            </a:r>
            <a:br>
              <a:rPr lang="en-US" altLang="en-US" dirty="0"/>
            </a:br>
            <a:r>
              <a:rPr lang="en-US" altLang="en-US" b="1" dirty="0"/>
              <a:t>cf. 1 Samuel 17:37</a:t>
            </a:r>
          </a:p>
          <a:p>
            <a:r>
              <a:rPr lang="en-US" altLang="en-US" dirty="0"/>
              <a:t>The man who fears God has no need to fear any other thing. </a:t>
            </a:r>
            <a:r>
              <a:rPr lang="en-US" altLang="en-US" b="1" dirty="0"/>
              <a:t>Matthew 10:28; Acts 10:34-35; cf. Hebrews 13:5-6</a:t>
            </a:r>
          </a:p>
          <a:p>
            <a:r>
              <a:rPr lang="en-US" altLang="en-US" dirty="0"/>
              <a:t>John teaches us how to completely eliminate fear.</a:t>
            </a:r>
            <a:br>
              <a:rPr lang="en-US" altLang="en-US" dirty="0"/>
            </a:br>
            <a:r>
              <a:rPr lang="en-US" altLang="en-US" b="1" dirty="0"/>
              <a:t>1 John 4:18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B777B5-05F6-4CE6-BBC9-A3A09C11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936B9AC-20F1-4C05-A457-5F68CAE85D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4211" y="704744"/>
            <a:ext cx="8326814" cy="646331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Companionship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For thou art with me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3ED409C-0D32-4193-8B26-F5F5DE838D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676400"/>
            <a:ext cx="8839200" cy="418922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dirty="0"/>
              <a:t>How can we have Him as our companion?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We must come to where God is. </a:t>
            </a:r>
            <a:r>
              <a:rPr lang="en-US" altLang="en-US" b="1" dirty="0"/>
              <a:t>1 Timothy 6:16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We must come to walk where He dwells. </a:t>
            </a:r>
            <a:r>
              <a:rPr lang="en-US" altLang="en-US" b="1" dirty="0"/>
              <a:t>1 John 1:5-7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We must keep His commandments. </a:t>
            </a:r>
            <a:r>
              <a:rPr lang="en-US" altLang="en-US" b="1" dirty="0"/>
              <a:t>1 John 2:3-5; 3:24; James 4:8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 dirty="0"/>
          </a:p>
          <a:p>
            <a:pPr>
              <a:lnSpc>
                <a:spcPct val="80000"/>
              </a:lnSpc>
            </a:pPr>
            <a:r>
              <a:rPr lang="en-US" altLang="en-US" b="1" dirty="0"/>
              <a:t>cf. 2 Chronicles 15:2</a:t>
            </a:r>
            <a:r>
              <a:rPr lang="en-US" altLang="en-US" dirty="0"/>
              <a:t>, </a:t>
            </a:r>
            <a:r>
              <a:rPr lang="en-US" altLang="en-US" i="1" dirty="0"/>
              <a:t>“… </a:t>
            </a:r>
            <a:r>
              <a:rPr lang="en-US" altLang="en-US" b="1" i="1" dirty="0"/>
              <a:t>Jehovah is with you, while ye are with him; and if ye seek him, he will be found of you; </a:t>
            </a:r>
            <a:r>
              <a:rPr lang="en-US" altLang="en-US" b="1" i="1" u="sng" dirty="0"/>
              <a:t>but if ye forsake him, he will forsake you</a:t>
            </a:r>
            <a:r>
              <a:rPr lang="en-US" altLang="en-US" i="1" dirty="0"/>
              <a:t>.”</a:t>
            </a:r>
            <a:r>
              <a:rPr lang="en-US" altLang="en-US" b="1" dirty="0"/>
              <a:t> </a:t>
            </a:r>
            <a:br>
              <a:rPr lang="en-US" altLang="en-US" b="1" dirty="0"/>
            </a:br>
            <a:r>
              <a:rPr lang="en-US" altLang="en-US" b="1" dirty="0"/>
              <a:t>NOTE: Deuteronomy 1:41-42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A9F879-3D51-4164-BACB-D38247E1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454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Theme4</vt:lpstr>
      <vt:lpstr>The 23rd Psalm  Psalms of Guidance April 24, 2022</vt:lpstr>
      <vt:lpstr>PowerPoint Presentation</vt:lpstr>
      <vt:lpstr>Confidence – “Yea, though I walk through the valley of the shadow of death”</vt:lpstr>
      <vt:lpstr>PowerPoint Presentation</vt:lpstr>
      <vt:lpstr>Courage – “I will fear no evil”</vt:lpstr>
      <vt:lpstr>Companionship – “For thou art with me”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10</cp:revision>
  <cp:lastPrinted>2022-05-01T03:41:42Z</cp:lastPrinted>
  <dcterms:created xsi:type="dcterms:W3CDTF">2022-04-24T13:08:13Z</dcterms:created>
  <dcterms:modified xsi:type="dcterms:W3CDTF">2022-05-01T03:42:05Z</dcterms:modified>
</cp:coreProperties>
</file>